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1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4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65552-1078-4A19-B0E9-BFE74B848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3D7878-E018-4074-B385-6DDB9AB8F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30CAF-C806-4524-95F8-B537191C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934F-84F3-4FEB-821B-F9617EF6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5FEB5-4BC5-4391-8AA4-FFF227BCD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143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AE5EA-18D0-450C-AE58-A4B1CA6E7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836922-0AD5-4140-9B73-456E097E4B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85525-E326-4756-B273-EF0A3B863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FE327-D8F5-4682-82F1-47E7C0C24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04C08-88D9-4CD9-996E-89F9B9179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552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394C4F-50C2-43B2-862A-7F2FE1161F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21FA78-8189-434F-B81B-D03D0E0AE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7C2FB-3FCB-45FF-B55E-D456BCB8D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F0BC6-7639-4C51-8929-99BCDE1E5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62696-74F2-4326-B30A-83DB70507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68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8BC9E-26E2-4710-9784-45EE32071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90244-FE24-462C-B57E-870D6444F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7D909-4B2A-4351-8313-96FF1B6D4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93EA6-5246-4250-9427-FA9EA6E83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14B4A-46E3-407A-955C-74854C5F3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76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5DCC0-2EC3-4310-B378-9A85043D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7A9C6-E352-4145-8D87-0B21C0138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FC250-D6AC-48A2-B903-07FFF4E51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B0612-F10E-490F-B11B-1E87C08E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8B34A-9EAA-4B2B-BA95-898F72FD7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71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73EC6-ABB9-43C7-A71E-76299D81C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D1822-1D70-4E18-A6E1-650990F8B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0D710B-59ED-4BAC-84C8-832BD1E77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2BE3CD-EC09-4503-B8B1-7B810EF53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38A78-0CA8-47D2-A70E-7056841F3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BA7AA-D932-4E65-A661-F97802ED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01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83E6B-441B-43B6-8ED7-115CD0093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09628-4B04-4BB1-B5EC-E9A17F8CE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6A955-F60B-4DEF-965A-337666A19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65073D-68E7-4121-AD27-B2B571C46F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A2DA36-66B8-4AA0-941B-2C53C20BE9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4438DC-330B-4F2A-9FA3-EB0B33C10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BB96C5-A1C9-4998-AD2A-C8233A82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1EC77D-EB01-41ED-8E29-62B5D4DE2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99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0E109-0863-43B8-863F-353E6D34D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A3F6CF-D0C1-4D55-95FA-467056C4E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4E465-A376-471A-A894-646F63C9D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6261E3-B559-43E5-B4E1-E60FEBC80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92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358DCF-48F3-4D2E-8322-B94216D93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ECC2A8-9AFF-4586-89B8-C89BFCA6C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8229B-D5FF-4C73-BA0A-0C66B9AF8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071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C794-08E5-47D0-B129-06F604069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6BEF1-CD5B-4563-B940-A4D998E44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FBB82-06F1-4E5D-B3D5-F2F73EF5B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75846E-C851-4A5A-814F-FBBEAC3F6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02092-0EB3-4766-8B8D-5C4CF322A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CC651-9852-4EF0-B00F-BCB8B31A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341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E5E62-46C5-4DB0-A91A-9CD9C352D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E8FD24-5EF0-4774-B6DC-DD16ED1CFB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996B03-318E-4976-83AD-95B4CAF95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58B817-AE6B-4414-A2D1-004F51A79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66E7F-A71B-4102-9B44-00A60F309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1008EE-C518-48D2-9CD9-A10082656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20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C39A6-94A6-42BF-B475-472B13220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17804-E3C2-4337-A407-6A33DA5E2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5D466-2613-49AD-9817-F6FF790B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12F21-32C4-4F42-B520-699F21E95CC7}" type="datetimeFigureOut">
              <a:rPr lang="en-GB" smtClean="0"/>
              <a:t>19/11/2021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C2B98-B495-4DEE-A512-00E392915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BA64A-1C3A-4AA6-876B-E081486BE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4FA8D-7FB9-4B4B-93C0-86B16A4190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70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openxmlformats.org/officeDocument/2006/relationships/hyperlink" Target="https://pixabay.com/vectors/gym-bench-weight-lifter-gymnasium-32740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hyperlink" Target="http://www.pngall.com/gym-png" TargetMode="External"/><Relationship Id="rId17" Type="http://schemas.openxmlformats.org/officeDocument/2006/relationships/image" Target="../media/image11.png"/><Relationship Id="rId2" Type="http://schemas.openxmlformats.org/officeDocument/2006/relationships/image" Target="../media/image1.jpg"/><Relationship Id="rId16" Type="http://schemas.openxmlformats.org/officeDocument/2006/relationships/hyperlink" Target="https://pixabay.com/en/gym-pictogram-athlete-barbells-2004000/" TargetMode="External"/><Relationship Id="rId20" Type="http://schemas.openxmlformats.org/officeDocument/2006/relationships/hyperlink" Target="https://pixabay.com/en/bench-red-gym-exercise-equipment-30042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8.png"/><Relationship Id="rId5" Type="http://schemas.openxmlformats.org/officeDocument/2006/relationships/image" Target="../media/image4.jpg"/><Relationship Id="rId15" Type="http://schemas.openxmlformats.org/officeDocument/2006/relationships/image" Target="../media/image10.png"/><Relationship Id="rId10" Type="http://schemas.openxmlformats.org/officeDocument/2006/relationships/hyperlink" Target="http://vickisnotebook.blogspot.com/2013/10/the-one-where-i-did-exercise-class.html" TargetMode="External"/><Relationship Id="rId19" Type="http://schemas.openxmlformats.org/officeDocument/2006/relationships/image" Target="../media/image12.png"/><Relationship Id="rId4" Type="http://schemas.openxmlformats.org/officeDocument/2006/relationships/image" Target="../media/image3.jpg"/><Relationship Id="rId9" Type="http://schemas.microsoft.com/office/2007/relationships/hdphoto" Target="../media/hdphoto1.wdp"/><Relationship Id="rId14" Type="http://schemas.openxmlformats.org/officeDocument/2006/relationships/hyperlink" Target="https://pixabay.com/en/gym-weight-lifting-muscle-exercise-30777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BA00C7-1D4B-4FEA-87EB-867438957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8921" y="4016916"/>
            <a:ext cx="3246953" cy="2435215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E26BC2-3673-4645-9CC7-CE4F6CE48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5968" y="745907"/>
            <a:ext cx="3209292" cy="2406969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3D4A73-3B6E-44C4-9973-A6E5D2E86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50784" y="2911435"/>
            <a:ext cx="4445206" cy="3333904"/>
          </a:xfrm>
          <a:prstGeom prst="rect">
            <a:avLst/>
          </a:prstGeom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D1F5A0-80AE-4450-BB82-641767DB0F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34184" y="2843747"/>
            <a:ext cx="4522564" cy="3391923"/>
          </a:xfrm>
          <a:prstGeom prst="rect">
            <a:avLst/>
          </a:prstGeom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399043-E58B-4347-962D-C0042AA7CF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12877" y="3652689"/>
            <a:ext cx="3598060" cy="2698545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CBC0D2-12E2-46B9-8C85-276EAD32F0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48063" y="604190"/>
            <a:ext cx="2898300" cy="2173725"/>
          </a:xfrm>
          <a:prstGeom prst="rect">
            <a:avLst/>
          </a:prstGeom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16" name="Rectangle 1">
            <a:extLst>
              <a:ext uri="{FF2B5EF4-FFF2-40B4-BE49-F238E27FC236}">
                <a16:creationId xmlns:a16="http://schemas.microsoft.com/office/drawing/2014/main" id="{E43A2D8A-2E32-4302-941C-1B36BE86A44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863818" y="212039"/>
            <a:ext cx="695056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ll MT" panose="02020503060305020303" pitchFamily="18" charset="0"/>
                <a:ea typeface="Calibri" panose="020F0502020204030204" pitchFamily="34" charset="0"/>
              </a:rPr>
              <a:t>William and KW went along to the gym, William managed a 45 minute workout, he was a little out of breath but overall seemed to enjoy it.</a:t>
            </a:r>
            <a:endParaRPr kumimoji="0" lang="en-GB" altLang="en-US" sz="1600" b="1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ell MT" panose="0202050306030502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4FD750-CF8B-42F7-814F-164C5CA023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3" b="92837" l="4887" r="97208">
                        <a14:foregroundMark x1="17103" y1="28926" x2="21117" y2="31680"/>
                        <a14:foregroundMark x1="63176" y1="12672" x2="60908" y2="13499"/>
                        <a14:foregroundMark x1="97208" y1="10744" x2="75916" y2="23416"/>
                        <a14:foregroundMark x1="85689" y1="7163" x2="87958" y2="55372"/>
                        <a14:foregroundMark x1="83944" y1="11846" x2="91449" y2="9091"/>
                        <a14:foregroundMark x1="94764" y1="1653" x2="94241" y2="9091"/>
                        <a14:foregroundMark x1="46597" y1="38843" x2="61431" y2="54270"/>
                        <a14:foregroundMark x1="32635" y1="34435" x2="40140" y2="58953"/>
                        <a14:foregroundMark x1="40140" y1="64463" x2="49389" y2="83471"/>
                        <a14:foregroundMark x1="51134" y1="54270" x2="51134" y2="80716"/>
                        <a14:foregroundMark x1="5061" y1="55372" x2="28621" y2="84022"/>
                        <a14:foregroundMark x1="28621" y1="84022" x2="28621" y2="84298"/>
                        <a14:foregroundMark x1="12042" y1="57025" x2="15532" y2="90634"/>
                        <a14:foregroundMark x1="12565" y1="55372" x2="18848" y2="74380"/>
                        <a14:foregroundMark x1="15532" y1="56198" x2="18325" y2="68044"/>
                        <a14:foregroundMark x1="13787" y1="83471" x2="43281" y2="92837"/>
                        <a14:foregroundMark x1="43281" y1="92837" x2="41885" y2="82645"/>
                        <a14:foregroundMark x1="89005" y1="19835" x2="89005" y2="352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1842990" y="1488402"/>
            <a:ext cx="2098700" cy="13295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856695-F533-4A33-9E4C-D1A66B2678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5992000" y="3675578"/>
            <a:ext cx="157421" cy="1574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F70C757-1465-4132-B6A0-7EB3D487F7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1629482" y="4903700"/>
            <a:ext cx="2054730" cy="19543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F3CE697-3D92-401B-8A20-7DCF6FB1BD8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8415928" y="4471655"/>
            <a:ext cx="1945533" cy="238634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DF704E7-881D-45F0-8BE4-917DF55E525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4998543" y="1911787"/>
            <a:ext cx="1772973" cy="14359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BF5730-E856-4C65-828F-1B229C19619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>
            <a:off x="8673647" y="1488402"/>
            <a:ext cx="1430097" cy="132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47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30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Bell MT</vt:lpstr>
      <vt:lpstr>Calibri</vt:lpstr>
      <vt:lpstr>Calibri Light</vt:lpstr>
      <vt:lpstr>Office Theme</vt:lpstr>
      <vt:lpstr>William and KW went along to the gym, William managed a 45 minute workout, he was a little out of breath but overall seemed to enjoy it.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and KW went along to the gym, William managed a 45 minute workout, he was a little out of breath but overall seemed to enjoy it.</dc:title>
  <dc:creator>Mara Biggs</dc:creator>
  <cp:lastModifiedBy>Mara Biggs</cp:lastModifiedBy>
  <cp:revision>6</cp:revision>
  <dcterms:created xsi:type="dcterms:W3CDTF">2021-11-09T14:04:50Z</dcterms:created>
  <dcterms:modified xsi:type="dcterms:W3CDTF">2021-11-19T11:29:10Z</dcterms:modified>
</cp:coreProperties>
</file>